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if8lzjp4u3i0rY6Zya6w0q73Lk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51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779099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742928785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0" name="Google Shape;90;g742928785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6c2b90167e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g6c2b90167e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5" name="Google Shape;11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0" name="Google Shape;12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6c2b90167e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6c2b90167e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742928785b_0_44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19" name="Google Shape;19;g742928785b_0_44"/>
          <p:cNvSpPr txBox="1">
            <a:spLocks noGrp="1"/>
          </p:cNvSpPr>
          <p:nvPr>
            <p:ph type="sldNum" idx="12"/>
          </p:nvPr>
        </p:nvSpPr>
        <p:spPr>
          <a:xfrm>
            <a:off x="11296649" y="6216649"/>
            <a:ext cx="7323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/>
          <p:cNvSpPr txBox="1">
            <a:spLocks noGrp="1"/>
          </p:cNvSpPr>
          <p:nvPr>
            <p:ph type="ctrTitle"/>
          </p:nvPr>
        </p:nvSpPr>
        <p:spPr>
          <a:xfrm>
            <a:off x="1524000" y="775375"/>
            <a:ext cx="9144000" cy="44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Calibri"/>
              <a:buNone/>
            </a:pPr>
            <a:r>
              <a:rPr lang="ru-RU">
                <a:solidFill>
                  <a:srgbClr val="C00000"/>
                </a:solidFill>
              </a:rPr>
              <a:t/>
            </a:r>
            <a:br>
              <a:rPr lang="ru-RU">
                <a:solidFill>
                  <a:srgbClr val="C00000"/>
                </a:solidFill>
              </a:rPr>
            </a:br>
            <a:r>
              <a:rPr lang="ru-RU">
                <a:solidFill>
                  <a:srgbClr val="C00000"/>
                </a:solidFill>
              </a:rPr>
              <a:t/>
            </a:r>
            <a:br>
              <a:rPr lang="ru-RU">
                <a:solidFill>
                  <a:srgbClr val="C00000"/>
                </a:solidFill>
              </a:rPr>
            </a:br>
            <a:endParaRPr>
              <a:solidFill>
                <a:srgbClr val="C0000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Calibri"/>
              <a:buNone/>
            </a:pPr>
            <a:r>
              <a:rPr lang="ru-RU" sz="7200">
                <a:solidFill>
                  <a:srgbClr val="980000"/>
                </a:solidFill>
              </a:rPr>
              <a:t>ГАОУ ДПО “ЛОИРО”</a:t>
            </a:r>
            <a:endParaRPr sz="7200">
              <a:solidFill>
                <a:srgbClr val="98000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Calibri"/>
              <a:buNone/>
            </a:pPr>
            <a:endParaRPr sz="2400">
              <a:solidFill>
                <a:srgbClr val="C0000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Calibri"/>
              <a:buNone/>
            </a:pPr>
            <a:r>
              <a:rPr lang="ru-RU" sz="4800">
                <a:solidFill>
                  <a:srgbClr val="1155CC"/>
                </a:solidFill>
              </a:rPr>
              <a:t>рекомендации по организации повышения квалификации на основе профессиональных дефицитов педагогов</a:t>
            </a:r>
            <a:endParaRPr sz="4800" i="1">
              <a:solidFill>
                <a:srgbClr val="E06666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g742928785b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g6c2b90167e_0_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925" y="641350"/>
            <a:ext cx="10861574" cy="33465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4"/>
          <p:cNvPicPr preferRelativeResize="0"/>
          <p:nvPr/>
        </p:nvPicPr>
        <p:blipFill rotWithShape="1">
          <a:blip r:embed="rId3">
            <a:alphaModFix/>
          </a:blip>
          <a:srcRect l="21335" t="31174" r="27767" b="20757"/>
          <a:stretch/>
        </p:blipFill>
        <p:spPr>
          <a:xfrm>
            <a:off x="1138843" y="648392"/>
            <a:ext cx="9385074" cy="504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5"/>
          <p:cNvPicPr preferRelativeResize="0"/>
          <p:nvPr/>
        </p:nvPicPr>
        <p:blipFill rotWithShape="1">
          <a:blip r:embed="rId3">
            <a:alphaModFix/>
          </a:blip>
          <a:srcRect l="18736" t="15139" r="19391" b="1073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6"/>
          <p:cNvPicPr preferRelativeResize="0"/>
          <p:nvPr/>
        </p:nvPicPr>
        <p:blipFill rotWithShape="1">
          <a:blip r:embed="rId3">
            <a:alphaModFix/>
          </a:blip>
          <a:srcRect l="22527" t="22288" r="22672" b="11712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7"/>
          <p:cNvPicPr preferRelativeResize="0"/>
          <p:nvPr/>
        </p:nvPicPr>
        <p:blipFill rotWithShape="1">
          <a:blip r:embed="rId3">
            <a:alphaModFix/>
          </a:blip>
          <a:srcRect l="18578" t="17982" r="18188" b="7032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g6c2b90167e_0_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Произвольный</PresentationFormat>
  <Paragraphs>4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 ГАОУ ДПО “ЛОИРО”  рекомендации по организации повышения квалификации на основе профессиональных дефицитов педагогов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ГАОУ ДПО “ЛОИРО”  рекомендации по организации повышения квалификации на основе профессиональных дефицитов педагогов</dc:title>
  <dc:creator>ShatalovMA</dc:creator>
  <cp:lastModifiedBy>Марина Геннадьевна Дружинина</cp:lastModifiedBy>
  <cp:revision>1</cp:revision>
  <dcterms:created xsi:type="dcterms:W3CDTF">2019-09-30T08:22:32Z</dcterms:created>
  <dcterms:modified xsi:type="dcterms:W3CDTF">2020-05-18T11:52:47Z</dcterms:modified>
</cp:coreProperties>
</file>